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5781"/>
  </p:normalViewPr>
  <p:slideViewPr>
    <p:cSldViewPr snapToGrid="0">
      <p:cViewPr varScale="1">
        <p:scale>
          <a:sx n="83" d="100"/>
          <a:sy n="83" d="100"/>
        </p:scale>
        <p:origin x="31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 Jenkins" userId="70ac2815-060f-4ebb-9f8f-e2ddd252751d" providerId="ADAL" clId="{34343304-CCB6-9441-9A67-A096407FE0D2}"/>
    <pc:docChg chg="modSld">
      <pc:chgData name="Will Jenkins" userId="70ac2815-060f-4ebb-9f8f-e2ddd252751d" providerId="ADAL" clId="{34343304-CCB6-9441-9A67-A096407FE0D2}" dt="2024-04-21T08:49:32.140" v="9" actId="20577"/>
      <pc:docMkLst>
        <pc:docMk/>
      </pc:docMkLst>
      <pc:sldChg chg="modSp mod">
        <pc:chgData name="Will Jenkins" userId="70ac2815-060f-4ebb-9f8f-e2ddd252751d" providerId="ADAL" clId="{34343304-CCB6-9441-9A67-A096407FE0D2}" dt="2024-04-21T08:49:24.311" v="4" actId="20577"/>
        <pc:sldMkLst>
          <pc:docMk/>
          <pc:sldMk cId="3397317088" sldId="256"/>
        </pc:sldMkLst>
        <pc:spChg chg="mod">
          <ac:chgData name="Will Jenkins" userId="70ac2815-060f-4ebb-9f8f-e2ddd252751d" providerId="ADAL" clId="{34343304-CCB6-9441-9A67-A096407FE0D2}" dt="2024-04-21T08:49:19.691" v="0" actId="20577"/>
          <ac:spMkLst>
            <pc:docMk/>
            <pc:sldMk cId="3397317088" sldId="256"/>
            <ac:spMk id="24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0.962" v="1" actId="20577"/>
          <ac:spMkLst>
            <pc:docMk/>
            <pc:sldMk cId="3397317088" sldId="256"/>
            <ac:spMk id="25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2.087" v="2" actId="20577"/>
          <ac:spMkLst>
            <pc:docMk/>
            <pc:sldMk cId="3397317088" sldId="256"/>
            <ac:spMk id="30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3.187" v="3" actId="20577"/>
          <ac:spMkLst>
            <pc:docMk/>
            <pc:sldMk cId="3397317088" sldId="256"/>
            <ac:spMk id="31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4.311" v="4" actId="20577"/>
          <ac:spMkLst>
            <pc:docMk/>
            <pc:sldMk cId="3397317088" sldId="256"/>
            <ac:spMk id="32" creationId="{00000000-0000-0000-0000-000000000000}"/>
          </ac:spMkLst>
        </pc:spChg>
      </pc:sldChg>
      <pc:sldChg chg="modSp mod">
        <pc:chgData name="Will Jenkins" userId="70ac2815-060f-4ebb-9f8f-e2ddd252751d" providerId="ADAL" clId="{34343304-CCB6-9441-9A67-A096407FE0D2}" dt="2024-04-21T08:49:32.140" v="9" actId="20577"/>
        <pc:sldMkLst>
          <pc:docMk/>
          <pc:sldMk cId="4113565269" sldId="258"/>
        </pc:sldMkLst>
        <pc:spChg chg="mod">
          <ac:chgData name="Will Jenkins" userId="70ac2815-060f-4ebb-9f8f-e2ddd252751d" providerId="ADAL" clId="{34343304-CCB6-9441-9A67-A096407FE0D2}" dt="2024-04-21T08:49:32.140" v="9" actId="20577"/>
          <ac:spMkLst>
            <pc:docMk/>
            <pc:sldMk cId="4113565269" sldId="258"/>
            <ac:spMk id="24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30.945" v="8" actId="20577"/>
          <ac:spMkLst>
            <pc:docMk/>
            <pc:sldMk cId="4113565269" sldId="258"/>
            <ac:spMk id="25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9.834" v="7" actId="20577"/>
          <ac:spMkLst>
            <pc:docMk/>
            <pc:sldMk cId="4113565269" sldId="258"/>
            <ac:spMk id="30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8.755" v="6" actId="20577"/>
          <ac:spMkLst>
            <pc:docMk/>
            <pc:sldMk cId="4113565269" sldId="258"/>
            <ac:spMk id="31" creationId="{00000000-0000-0000-0000-000000000000}"/>
          </ac:spMkLst>
        </pc:spChg>
        <pc:spChg chg="mod">
          <ac:chgData name="Will Jenkins" userId="70ac2815-060f-4ebb-9f8f-e2ddd252751d" providerId="ADAL" clId="{34343304-CCB6-9441-9A67-A096407FE0D2}" dt="2024-04-21T08:49:27.670" v="5" actId="20577"/>
          <ac:spMkLst>
            <pc:docMk/>
            <pc:sldMk cId="4113565269" sldId="258"/>
            <ac:spMk id="3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17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8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7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47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8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47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7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5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6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2618-0B72-466F-A9E2-A3130199B4BC}" type="datetimeFigureOut">
              <a:rPr lang="en-GB" smtClean="0"/>
              <a:t>21/04/2024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04A-3909-49A3-BF0B-5D6300DBDE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1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Image result for flying teab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989" y="1055222"/>
            <a:ext cx="1241245" cy="188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12306" y="65364"/>
            <a:ext cx="359502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My Science Passport</a:t>
            </a:r>
          </a:p>
        </p:txBody>
      </p:sp>
      <p:pic>
        <p:nvPicPr>
          <p:cNvPr id="1026" name="Picture 2" descr="https://members.scouts.org.uk/images/content/Rolls%20Royce%20-%20Cu%20Scientist%20CMYK%20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38"/>
            <a:ext cx="1152285" cy="114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0320" y="697099"/>
            <a:ext cx="563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Name:  ……………………  Six: .…………………..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959" y="1594535"/>
            <a:ext cx="149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Flying teabag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30828" y="3230723"/>
            <a:ext cx="1710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Acid </a:t>
            </a:r>
          </a:p>
          <a:p>
            <a:pPr algn="ctr"/>
            <a:r>
              <a:rPr lang="en-GB" sz="2400" dirty="0"/>
              <a:t>Test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743" y="4942894"/>
            <a:ext cx="1472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Compass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743" y="6399109"/>
            <a:ext cx="1603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Exploding Mentos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743" y="8076405"/>
            <a:ext cx="1603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Dancing raisins</a:t>
            </a:r>
          </a:p>
        </p:txBody>
      </p:sp>
      <p:pic>
        <p:nvPicPr>
          <p:cNvPr id="1030" name="Picture 6" descr="Image result for dancing rais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329" y="7878971"/>
            <a:ext cx="1123042" cy="100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exploding mento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5" r="15562"/>
          <a:stretch/>
        </p:blipFill>
        <p:spPr bwMode="auto">
          <a:xfrm>
            <a:off x="1731456" y="6126181"/>
            <a:ext cx="1100526" cy="137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ompass clip art at clker vector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30" y="4546097"/>
            <a:ext cx="1362739" cy="136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1706291" y="1292274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3071" y="2885681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06291" y="4479088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22000" y="6134165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06291" y="7665904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4439D8-5E86-F050-8112-AF01B7CEA9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7978" y="2824013"/>
            <a:ext cx="1491346" cy="15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1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2306" y="65364"/>
            <a:ext cx="359502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My Science Passport</a:t>
            </a:r>
          </a:p>
        </p:txBody>
      </p:sp>
      <p:pic>
        <p:nvPicPr>
          <p:cNvPr id="1026" name="Picture 2" descr="https://members.scouts.org.uk/images/content/Rolls%20Royce%20-%20Cu%20Scientist%20CMYK%2020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38"/>
            <a:ext cx="1152285" cy="114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440" y="1539671"/>
            <a:ext cx="1464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Lava Lamp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440" y="3220417"/>
            <a:ext cx="1710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Floating</a:t>
            </a:r>
          </a:p>
          <a:p>
            <a:r>
              <a:rPr lang="en-GB" sz="2400" dirty="0"/>
              <a:t>Candle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743" y="4942894"/>
            <a:ext cx="1472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Magically Dry Paper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8743" y="6399109"/>
            <a:ext cx="1492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Pulse Rates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743" y="7747221"/>
            <a:ext cx="1603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Mysterious Floating Egg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79443" y="1292274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13071" y="2885681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79443" y="4479088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22000" y="6134165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300" dirty="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9443" y="7665904"/>
            <a:ext cx="3636000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400" dirty="0">
              <a:solidFill>
                <a:schemeClr val="tx2"/>
              </a:solidFill>
            </a:endParaRPr>
          </a:p>
        </p:txBody>
      </p:sp>
      <p:pic>
        <p:nvPicPr>
          <p:cNvPr id="14" name="Picture 14" descr="Image result for lava lamp experimen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17" r="10883"/>
          <a:stretch/>
        </p:blipFill>
        <p:spPr bwMode="auto">
          <a:xfrm>
            <a:off x="5479278" y="627575"/>
            <a:ext cx="1123042" cy="21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magically dry pape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9"/>
          <a:stretch/>
        </p:blipFill>
        <p:spPr bwMode="auto">
          <a:xfrm>
            <a:off x="5569810" y="4478084"/>
            <a:ext cx="1084220" cy="144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Image result for pulse rat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" t="11310" r="54340" b="11402"/>
          <a:stretch/>
        </p:blipFill>
        <p:spPr bwMode="auto">
          <a:xfrm>
            <a:off x="1752783" y="6209689"/>
            <a:ext cx="135617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mysterious floating egg experim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854" y="7665904"/>
            <a:ext cx="1312174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2D5EEA-A627-F8EE-0EAE-DB5BCADE96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1456" y="2870383"/>
            <a:ext cx="1238736" cy="145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6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33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Will Jenkins</cp:lastModifiedBy>
  <cp:revision>14</cp:revision>
  <dcterms:created xsi:type="dcterms:W3CDTF">2018-01-14T17:38:48Z</dcterms:created>
  <dcterms:modified xsi:type="dcterms:W3CDTF">2024-04-21T08:49:34Z</dcterms:modified>
</cp:coreProperties>
</file>